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59" r:id="rId18"/>
    <p:sldId id="260" r:id="rId19"/>
    <p:sldId id="261" r:id="rId20"/>
    <p:sldId id="263" r:id="rId21"/>
    <p:sldId id="265" r:id="rId22"/>
    <p:sldId id="270" r:id="rId23"/>
    <p:sldId id="269" r:id="rId24"/>
    <p:sldId id="271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89864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1240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996278" y="1152750"/>
            <a:ext cx="17357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</a:t>
            </a:r>
            <a:r>
              <a:rPr lang="en-US" sz="2000" dirty="0" smtClean="0"/>
              <a:t>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11809</TotalTime>
  <Words>661</Words>
  <Application>Microsoft Office PowerPoint</Application>
  <PresentationFormat>Widescreen</PresentationFormat>
  <Paragraphs>309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181</cp:revision>
  <dcterms:created xsi:type="dcterms:W3CDTF">2018-09-21T13:29:07Z</dcterms:created>
  <dcterms:modified xsi:type="dcterms:W3CDTF">2019-04-24T13:25:05Z</dcterms:modified>
</cp:coreProperties>
</file>